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5" r:id="rId4"/>
  </p:sldMasterIdLst>
  <p:notesMasterIdLst>
    <p:notesMasterId r:id="rId17"/>
  </p:notesMasterIdLst>
  <p:sldIdLst>
    <p:sldId id="325" r:id="rId5"/>
    <p:sldId id="327" r:id="rId6"/>
    <p:sldId id="326" r:id="rId7"/>
    <p:sldId id="328" r:id="rId8"/>
    <p:sldId id="329" r:id="rId9"/>
    <p:sldId id="335" r:id="rId10"/>
    <p:sldId id="336" r:id="rId11"/>
    <p:sldId id="337" r:id="rId12"/>
    <p:sldId id="330" r:id="rId13"/>
    <p:sldId id="334" r:id="rId14"/>
    <p:sldId id="331" r:id="rId15"/>
    <p:sldId id="33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048E06-D402-4BC5-9370-ED6E58C39384}" v="144" dt="2019-09-30T13:14:11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>
        <p:scale>
          <a:sx n="104" d="100"/>
          <a:sy n="104" d="100"/>
        </p:scale>
        <p:origin x="756" y="1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arry\Downloads\draft-gantt-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9087923294749708"/>
          <c:y val="0.12663649340518113"/>
          <c:w val="0.43994364621235488"/>
          <c:h val="0.84504947254217677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Hardware!$B$1</c:f>
              <c:strCache>
                <c:ptCount val="1"/>
                <c:pt idx="0">
                  <c:v>Start Week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Hardware!$A$2:$A$19</c:f>
              <c:strCache>
                <c:ptCount val="18"/>
                <c:pt idx="0">
                  <c:v>HW/SW Planning Phase</c:v>
                </c:pt>
                <c:pt idx="1">
                  <c:v>Design and test of clock division circuit for quavers/semi-quavers</c:v>
                </c:pt>
                <c:pt idx="2">
                  <c:v>Gather required hardware</c:v>
                </c:pt>
                <c:pt idx="3">
                  <c:v>Gather requirements and begin writing User Stories for software.</c:v>
                </c:pt>
                <c:pt idx="4">
                  <c:v>Design of software structure.</c:v>
                </c:pt>
                <c:pt idx="5">
                  <c:v>UI design for PC interface of software</c:v>
                </c:pt>
                <c:pt idx="6">
                  <c:v>Design and test of circuit for outputting of relevant frequency waveforms to double integrator</c:v>
                </c:pt>
                <c:pt idx="7">
                  <c:v>Implementation of hardware circuit using components designed in previous weeks for basic 60bpm tempo</c:v>
                </c:pt>
                <c:pt idx="8">
                  <c:v>Software outputting relevant music file types with basic interface.</c:v>
                </c:pt>
                <c:pt idx="9">
                  <c:v>Demonstration of hardware circuit prototype in week 4 on FPGA</c:v>
                </c:pt>
                <c:pt idx="10">
                  <c:v>Demonstration of software outputting relevant music file types as designed in previous weeks</c:v>
                </c:pt>
                <c:pt idx="11">
                  <c:v>Software connecting to and sending data to FPGA</c:v>
                </c:pt>
                <c:pt idx="12">
                  <c:v>Design and test circuit for tempo changing hardware</c:v>
                </c:pt>
                <c:pt idx="13">
                  <c:v>Interfacing with IR LED + remote control to control tempo changes</c:v>
                </c:pt>
                <c:pt idx="14">
                  <c:v>Implementation of circuit containing components designed in previous weeks.</c:v>
                </c:pt>
                <c:pt idx="15">
                  <c:v>Demonstration of hardware circuit prototype in week 6-7 on FPGA</c:v>
                </c:pt>
                <c:pt idx="16">
                  <c:v>Demonstration of software sending data to and connecting with FPGA</c:v>
                </c:pt>
                <c:pt idx="17">
                  <c:v>Any additional features or delays … TBD</c:v>
                </c:pt>
              </c:strCache>
            </c:strRef>
          </c:cat>
          <c:val>
            <c:numRef>
              <c:f>Hardware!$B$2:$B$19</c:f>
              <c:numCache>
                <c:formatCode>m/d/yyyy</c:formatCode>
                <c:ptCount val="18"/>
                <c:pt idx="0">
                  <c:v>43724</c:v>
                </c:pt>
                <c:pt idx="1">
                  <c:v>43730</c:v>
                </c:pt>
                <c:pt idx="2">
                  <c:v>43730</c:v>
                </c:pt>
                <c:pt idx="3">
                  <c:v>43730</c:v>
                </c:pt>
                <c:pt idx="4">
                  <c:v>43738</c:v>
                </c:pt>
                <c:pt idx="5">
                  <c:v>43738</c:v>
                </c:pt>
                <c:pt idx="6">
                  <c:v>43738</c:v>
                </c:pt>
                <c:pt idx="7">
                  <c:v>43738</c:v>
                </c:pt>
                <c:pt idx="8">
                  <c:v>43741</c:v>
                </c:pt>
                <c:pt idx="9">
                  <c:v>43752</c:v>
                </c:pt>
                <c:pt idx="10">
                  <c:v>43752</c:v>
                </c:pt>
                <c:pt idx="11">
                  <c:v>43752</c:v>
                </c:pt>
                <c:pt idx="12">
                  <c:v>43752</c:v>
                </c:pt>
                <c:pt idx="13">
                  <c:v>43752</c:v>
                </c:pt>
                <c:pt idx="14">
                  <c:v>43763</c:v>
                </c:pt>
                <c:pt idx="15">
                  <c:v>43772</c:v>
                </c:pt>
                <c:pt idx="16">
                  <c:v>43772</c:v>
                </c:pt>
                <c:pt idx="17">
                  <c:v>43773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5E-4740-8F6F-B3B464F71357}"/>
            </c:ext>
          </c:extLst>
        </c:ser>
        <c:ser>
          <c:idx val="1"/>
          <c:order val="1"/>
          <c:tx>
            <c:v>Duration</c:v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 contourW="19050" prstMaterial="flat">
              <a:bevelT w="0" h="0" prst="coolSlant"/>
              <a:contourClr>
                <a:scrgbClr r="0" g="0" b="0">
                  <a:shade val="25000"/>
                  <a:satMod val="140000"/>
                </a:scrgbClr>
              </a:contourClr>
            </a:sp3d>
          </c:spPr>
          <c:invertIfNegative val="0"/>
          <c:val>
            <c:numRef>
              <c:f>Hardware!$D$2:$D$19</c:f>
              <c:numCache>
                <c:formatCode>General</c:formatCode>
                <c:ptCount val="18"/>
                <c:pt idx="0">
                  <c:v>6</c:v>
                </c:pt>
                <c:pt idx="1">
                  <c:v>7</c:v>
                </c:pt>
                <c:pt idx="2">
                  <c:v>7</c:v>
                </c:pt>
                <c:pt idx="3">
                  <c:v>5</c:v>
                </c:pt>
                <c:pt idx="4">
                  <c:v>4</c:v>
                </c:pt>
                <c:pt idx="5">
                  <c:v>6</c:v>
                </c:pt>
                <c:pt idx="6">
                  <c:v>13</c:v>
                </c:pt>
                <c:pt idx="7">
                  <c:v>13</c:v>
                </c:pt>
                <c:pt idx="8">
                  <c:v>10</c:v>
                </c:pt>
                <c:pt idx="9">
                  <c:v>2</c:v>
                </c:pt>
                <c:pt idx="10">
                  <c:v>2</c:v>
                </c:pt>
                <c:pt idx="11">
                  <c:v>11</c:v>
                </c:pt>
                <c:pt idx="12">
                  <c:v>8</c:v>
                </c:pt>
                <c:pt idx="13">
                  <c:v>11</c:v>
                </c:pt>
                <c:pt idx="14">
                  <c:v>9</c:v>
                </c:pt>
                <c:pt idx="15">
                  <c:v>1</c:v>
                </c:pt>
                <c:pt idx="16">
                  <c:v>1</c:v>
                </c:pt>
                <c:pt idx="17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5E-4740-8F6F-B3B464F713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50901535"/>
        <c:axId val="952555743"/>
      </c:barChart>
      <c:catAx>
        <c:axId val="75090153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555743"/>
        <c:crosses val="autoZero"/>
        <c:auto val="1"/>
        <c:lblAlgn val="ctr"/>
        <c:lblOffset val="100"/>
        <c:noMultiLvlLbl val="0"/>
      </c:catAx>
      <c:valAx>
        <c:axId val="952555743"/>
        <c:scaling>
          <c:orientation val="minMax"/>
          <c:max val="43784"/>
          <c:min val="43724"/>
        </c:scaling>
        <c:delete val="0"/>
        <c:axPos val="t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0901535"/>
        <c:crosses val="autoZero"/>
        <c:crossBetween val="between"/>
        <c:majorUnit val="7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CE014E-DB2D-47A6-86F4-700744BA19E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5E789D9-D9A2-45AC-BAF9-1308191BA7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Initial Design Report</a:t>
          </a:r>
        </a:p>
      </dgm:t>
    </dgm:pt>
    <dgm:pt modelId="{6D2538D1-07F6-4AD0-A180-0652C7ED8A0F}" type="parTrans" cxnId="{D2E2B977-38C3-4B6F-ABF6-6DF60DD5A34A}">
      <dgm:prSet/>
      <dgm:spPr/>
      <dgm:t>
        <a:bodyPr/>
        <a:lstStyle/>
        <a:p>
          <a:endParaRPr lang="en-US"/>
        </a:p>
      </dgm:t>
    </dgm:pt>
    <dgm:pt modelId="{A9AFE83E-6D8C-4421-B047-95AE8E9BCF60}" type="sibTrans" cxnId="{D2E2B977-38C3-4B6F-ABF6-6DF60DD5A34A}">
      <dgm:prSet/>
      <dgm:spPr/>
      <dgm:t>
        <a:bodyPr/>
        <a:lstStyle/>
        <a:p>
          <a:endParaRPr lang="en-US"/>
        </a:p>
      </dgm:t>
    </dgm:pt>
    <dgm:pt modelId="{E1E0C50E-73C0-4257-9C39-B671885BAC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Sophie</a:t>
          </a:r>
        </a:p>
      </dgm:t>
    </dgm:pt>
    <dgm:pt modelId="{265FF296-A501-4605-A529-6339EC9F44E3}" type="parTrans" cxnId="{D1991ACA-DCBF-4823-ADED-C9E347102AC5}">
      <dgm:prSet/>
      <dgm:spPr/>
      <dgm:t>
        <a:bodyPr/>
        <a:lstStyle/>
        <a:p>
          <a:endParaRPr lang="en-US"/>
        </a:p>
      </dgm:t>
    </dgm:pt>
    <dgm:pt modelId="{B5361973-B6A4-4EEE-9E68-57D97A89887D}" type="sibTrans" cxnId="{D1991ACA-DCBF-4823-ADED-C9E347102AC5}">
      <dgm:prSet/>
      <dgm:spPr/>
      <dgm:t>
        <a:bodyPr/>
        <a:lstStyle/>
        <a:p>
          <a:endParaRPr lang="en-US"/>
        </a:p>
      </dgm:t>
    </dgm:pt>
    <dgm:pt modelId="{8995164A-B2E1-4D50-9BDF-8B1F485C420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Advertisement/</a:t>
          </a:r>
          <a:br>
            <a:rPr lang="en-US" dirty="0"/>
          </a:br>
          <a:r>
            <a:rPr lang="en-US" dirty="0"/>
            <a:t>Magazine</a:t>
          </a:r>
        </a:p>
      </dgm:t>
    </dgm:pt>
    <dgm:pt modelId="{3BFA6CDF-23F9-4663-9B2D-E043E53E6291}" type="parTrans" cxnId="{C3B84390-2EDA-4BE1-A687-EB7CA7F66BD1}">
      <dgm:prSet/>
      <dgm:spPr/>
      <dgm:t>
        <a:bodyPr/>
        <a:lstStyle/>
        <a:p>
          <a:endParaRPr lang="en-US"/>
        </a:p>
      </dgm:t>
    </dgm:pt>
    <dgm:pt modelId="{28D1F382-4B8E-4620-AFD6-079E8F343E6C}" type="sibTrans" cxnId="{C3B84390-2EDA-4BE1-A687-EB7CA7F66BD1}">
      <dgm:prSet/>
      <dgm:spPr/>
      <dgm:t>
        <a:bodyPr/>
        <a:lstStyle/>
        <a:p>
          <a:endParaRPr lang="en-US"/>
        </a:p>
      </dgm:t>
    </dgm:pt>
    <dgm:pt modelId="{47EAC16E-AC39-45F6-B4E8-84B68C6ACC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Tingting</a:t>
          </a:r>
          <a:endParaRPr lang="en-US" dirty="0"/>
        </a:p>
      </dgm:t>
    </dgm:pt>
    <dgm:pt modelId="{BBD28229-8D64-4860-AED0-41D2066FCD99}" type="parTrans" cxnId="{40840618-55C4-4477-B692-0C7455559239}">
      <dgm:prSet/>
      <dgm:spPr/>
      <dgm:t>
        <a:bodyPr/>
        <a:lstStyle/>
        <a:p>
          <a:endParaRPr lang="en-US"/>
        </a:p>
      </dgm:t>
    </dgm:pt>
    <dgm:pt modelId="{DC96452D-EDE6-4BD3-8C45-4F9F9CCC7D55}" type="sibTrans" cxnId="{40840618-55C4-4477-B692-0C7455559239}">
      <dgm:prSet/>
      <dgm:spPr/>
      <dgm:t>
        <a:bodyPr/>
        <a:lstStyle/>
        <a:p>
          <a:endParaRPr lang="en-US"/>
        </a:p>
      </dgm:t>
    </dgm:pt>
    <dgm:pt modelId="{D485112C-53F1-4CDF-942F-B3178A5D5DC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Operations Manual</a:t>
          </a:r>
        </a:p>
      </dgm:t>
    </dgm:pt>
    <dgm:pt modelId="{22ABC1AE-285A-4722-9410-15484FBDCFEB}" type="parTrans" cxnId="{85026580-A207-4714-B750-3885A510DE66}">
      <dgm:prSet/>
      <dgm:spPr/>
      <dgm:t>
        <a:bodyPr/>
        <a:lstStyle/>
        <a:p>
          <a:endParaRPr lang="en-US"/>
        </a:p>
      </dgm:t>
    </dgm:pt>
    <dgm:pt modelId="{B4B81C00-2857-479E-8B14-1A525E31343F}" type="sibTrans" cxnId="{85026580-A207-4714-B750-3885A510DE66}">
      <dgm:prSet/>
      <dgm:spPr/>
      <dgm:t>
        <a:bodyPr/>
        <a:lstStyle/>
        <a:p>
          <a:endParaRPr lang="en-US"/>
        </a:p>
      </dgm:t>
    </dgm:pt>
    <dgm:pt modelId="{4F2FB9C6-312C-47C7-BB77-7ED6F2F70D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Final Design Report</a:t>
          </a:r>
        </a:p>
      </dgm:t>
    </dgm:pt>
    <dgm:pt modelId="{72E6154B-0A6D-417F-A16E-9D7A03410B8E}" type="parTrans" cxnId="{93337F75-7E8E-4352-A330-D38DDBDCE76E}">
      <dgm:prSet/>
      <dgm:spPr/>
      <dgm:t>
        <a:bodyPr/>
        <a:lstStyle/>
        <a:p>
          <a:endParaRPr lang="en-US"/>
        </a:p>
      </dgm:t>
    </dgm:pt>
    <dgm:pt modelId="{E764E8C1-D1B5-4274-AC76-1CA42E81A121}" type="sibTrans" cxnId="{93337F75-7E8E-4352-A330-D38DDBDCE76E}">
      <dgm:prSet/>
      <dgm:spPr/>
      <dgm:t>
        <a:bodyPr/>
        <a:lstStyle/>
        <a:p>
          <a:endParaRPr lang="en-US"/>
        </a:p>
      </dgm:t>
    </dgm:pt>
    <dgm:pt modelId="{F78B66B4-FD07-4FFD-BFA3-AEA01E4360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Harry</a:t>
          </a:r>
        </a:p>
      </dgm:t>
    </dgm:pt>
    <dgm:pt modelId="{3D558B3E-6322-4417-BE17-0F866D656D03}" type="parTrans" cxnId="{D5B4DC20-62C9-429E-B28E-FC004368277E}">
      <dgm:prSet/>
      <dgm:spPr/>
      <dgm:t>
        <a:bodyPr/>
        <a:lstStyle/>
        <a:p>
          <a:endParaRPr lang="en-US"/>
        </a:p>
      </dgm:t>
    </dgm:pt>
    <dgm:pt modelId="{D04DD5D8-ADA5-4239-B08D-0CD13B21311E}" type="sibTrans" cxnId="{D5B4DC20-62C9-429E-B28E-FC004368277E}">
      <dgm:prSet/>
      <dgm:spPr/>
      <dgm:t>
        <a:bodyPr/>
        <a:lstStyle/>
        <a:p>
          <a:endParaRPr lang="en-US"/>
        </a:p>
      </dgm:t>
    </dgm:pt>
    <dgm:pt modelId="{4491FF9F-1E44-4C36-BC2C-5B55ED600E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Kelvin</a:t>
          </a:r>
        </a:p>
      </dgm:t>
    </dgm:pt>
    <dgm:pt modelId="{3AF71B4F-B5EB-4800-9258-CB2378F73949}" type="sibTrans" cxnId="{51BC6168-8189-4D31-A2D9-BDF517434D28}">
      <dgm:prSet/>
      <dgm:spPr/>
      <dgm:t>
        <a:bodyPr/>
        <a:lstStyle/>
        <a:p>
          <a:endParaRPr lang="en-US"/>
        </a:p>
      </dgm:t>
    </dgm:pt>
    <dgm:pt modelId="{C48EADD7-6584-4B55-A178-B27F9427FBFF}" type="parTrans" cxnId="{51BC6168-8189-4D31-A2D9-BDF517434D28}">
      <dgm:prSet/>
      <dgm:spPr/>
      <dgm:t>
        <a:bodyPr/>
        <a:lstStyle/>
        <a:p>
          <a:endParaRPr lang="en-US"/>
        </a:p>
      </dgm:t>
    </dgm:pt>
    <dgm:pt modelId="{A8D41B7A-1B87-4506-8FFC-2E2004170F89}" type="pres">
      <dgm:prSet presAssocID="{9FCE014E-DB2D-47A6-86F4-700744BA19E2}" presName="root" presStyleCnt="0">
        <dgm:presLayoutVars>
          <dgm:dir/>
          <dgm:resizeHandles val="exact"/>
        </dgm:presLayoutVars>
      </dgm:prSet>
      <dgm:spPr/>
    </dgm:pt>
    <dgm:pt modelId="{31CA5B10-6BD1-41E8-A870-CA7B186061B7}" type="pres">
      <dgm:prSet presAssocID="{D5E789D9-D9A2-45AC-BAF9-1308191BA789}" presName="compNode" presStyleCnt="0"/>
      <dgm:spPr/>
    </dgm:pt>
    <dgm:pt modelId="{1722A868-CC4C-467F-85B2-91BCDA7F2907}" type="pres">
      <dgm:prSet presAssocID="{D5E789D9-D9A2-45AC-BAF9-1308191BA78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4F202C5-CF6F-4D96-9E63-83415F7C52CB}" type="pres">
      <dgm:prSet presAssocID="{D5E789D9-D9A2-45AC-BAF9-1308191BA789}" presName="iconSpace" presStyleCnt="0"/>
      <dgm:spPr/>
    </dgm:pt>
    <dgm:pt modelId="{F4949F62-C93D-447F-BE0C-E021816BC1D9}" type="pres">
      <dgm:prSet presAssocID="{D5E789D9-D9A2-45AC-BAF9-1308191BA789}" presName="parTx" presStyleLbl="revTx" presStyleIdx="0" presStyleCnt="8">
        <dgm:presLayoutVars>
          <dgm:chMax val="0"/>
          <dgm:chPref val="0"/>
        </dgm:presLayoutVars>
      </dgm:prSet>
      <dgm:spPr/>
    </dgm:pt>
    <dgm:pt modelId="{C71F8053-E221-49FD-A449-1B308C8DBFF3}" type="pres">
      <dgm:prSet presAssocID="{D5E789D9-D9A2-45AC-BAF9-1308191BA789}" presName="txSpace" presStyleCnt="0"/>
      <dgm:spPr/>
    </dgm:pt>
    <dgm:pt modelId="{19180114-0647-4068-B2C3-2BD69CCCD653}" type="pres">
      <dgm:prSet presAssocID="{D5E789D9-D9A2-45AC-BAF9-1308191BA789}" presName="desTx" presStyleLbl="revTx" presStyleIdx="1" presStyleCnt="8">
        <dgm:presLayoutVars/>
      </dgm:prSet>
      <dgm:spPr/>
    </dgm:pt>
    <dgm:pt modelId="{47FA7786-4692-4239-9367-0DC206742038}" type="pres">
      <dgm:prSet presAssocID="{A9AFE83E-6D8C-4421-B047-95AE8E9BCF60}" presName="sibTrans" presStyleCnt="0"/>
      <dgm:spPr/>
    </dgm:pt>
    <dgm:pt modelId="{5030FDC5-72A7-45B0-BCD0-AE531FE9F8A7}" type="pres">
      <dgm:prSet presAssocID="{8995164A-B2E1-4D50-9BDF-8B1F485C4209}" presName="compNode" presStyleCnt="0"/>
      <dgm:spPr/>
    </dgm:pt>
    <dgm:pt modelId="{A1515CBB-2784-404F-BAE6-5C75FE1ACC49}" type="pres">
      <dgm:prSet presAssocID="{8995164A-B2E1-4D50-9BDF-8B1F485C42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6D2B5D4F-5541-4331-81E5-5B6CB1AE711A}" type="pres">
      <dgm:prSet presAssocID="{8995164A-B2E1-4D50-9BDF-8B1F485C4209}" presName="iconSpace" presStyleCnt="0"/>
      <dgm:spPr/>
    </dgm:pt>
    <dgm:pt modelId="{836E0BEF-EF57-4CF1-8BDD-3C614139FA2F}" type="pres">
      <dgm:prSet presAssocID="{8995164A-B2E1-4D50-9BDF-8B1F485C4209}" presName="parTx" presStyleLbl="revTx" presStyleIdx="2" presStyleCnt="8">
        <dgm:presLayoutVars>
          <dgm:chMax val="0"/>
          <dgm:chPref val="0"/>
        </dgm:presLayoutVars>
      </dgm:prSet>
      <dgm:spPr/>
    </dgm:pt>
    <dgm:pt modelId="{26371B0A-27B0-419A-BD0B-C105EF964F74}" type="pres">
      <dgm:prSet presAssocID="{8995164A-B2E1-4D50-9BDF-8B1F485C4209}" presName="txSpace" presStyleCnt="0"/>
      <dgm:spPr/>
    </dgm:pt>
    <dgm:pt modelId="{038A7FA6-6513-4EC2-818C-894F545D81A4}" type="pres">
      <dgm:prSet presAssocID="{8995164A-B2E1-4D50-9BDF-8B1F485C4209}" presName="desTx" presStyleLbl="revTx" presStyleIdx="3" presStyleCnt="8">
        <dgm:presLayoutVars/>
      </dgm:prSet>
      <dgm:spPr/>
    </dgm:pt>
    <dgm:pt modelId="{FC4D7AB4-A522-4570-8433-FF19C18AF5E3}" type="pres">
      <dgm:prSet presAssocID="{28D1F382-4B8E-4620-AFD6-079E8F343E6C}" presName="sibTrans" presStyleCnt="0"/>
      <dgm:spPr/>
    </dgm:pt>
    <dgm:pt modelId="{3E0D193B-4068-4E86-A363-8168B94155A0}" type="pres">
      <dgm:prSet presAssocID="{D485112C-53F1-4CDF-942F-B3178A5D5DC8}" presName="compNode" presStyleCnt="0"/>
      <dgm:spPr/>
    </dgm:pt>
    <dgm:pt modelId="{49DC9858-1FAB-4FF3-8E6A-1D76C144E85A}" type="pres">
      <dgm:prSet presAssocID="{D485112C-53F1-4CDF-942F-B3178A5D5DC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A32CF04-E498-4A45-A0AC-9A2EDDDEE71A}" type="pres">
      <dgm:prSet presAssocID="{D485112C-53F1-4CDF-942F-B3178A5D5DC8}" presName="iconSpace" presStyleCnt="0"/>
      <dgm:spPr/>
    </dgm:pt>
    <dgm:pt modelId="{F2CFDF31-C2BE-4EFE-840F-C764636B0F0F}" type="pres">
      <dgm:prSet presAssocID="{D485112C-53F1-4CDF-942F-B3178A5D5DC8}" presName="parTx" presStyleLbl="revTx" presStyleIdx="4" presStyleCnt="8">
        <dgm:presLayoutVars>
          <dgm:chMax val="0"/>
          <dgm:chPref val="0"/>
        </dgm:presLayoutVars>
      </dgm:prSet>
      <dgm:spPr/>
    </dgm:pt>
    <dgm:pt modelId="{F98FA70B-20E2-49B0-A2BB-0F9482225712}" type="pres">
      <dgm:prSet presAssocID="{D485112C-53F1-4CDF-942F-B3178A5D5DC8}" presName="txSpace" presStyleCnt="0"/>
      <dgm:spPr/>
    </dgm:pt>
    <dgm:pt modelId="{BFBE7BDA-14BE-43E7-B12A-AA92BA1414F3}" type="pres">
      <dgm:prSet presAssocID="{D485112C-53F1-4CDF-942F-B3178A5D5DC8}" presName="desTx" presStyleLbl="revTx" presStyleIdx="5" presStyleCnt="8">
        <dgm:presLayoutVars/>
      </dgm:prSet>
      <dgm:spPr/>
    </dgm:pt>
    <dgm:pt modelId="{7D01623E-26C8-4415-935D-DCE55B10537C}" type="pres">
      <dgm:prSet presAssocID="{B4B81C00-2857-479E-8B14-1A525E31343F}" presName="sibTrans" presStyleCnt="0"/>
      <dgm:spPr/>
    </dgm:pt>
    <dgm:pt modelId="{3071198C-E8C3-4E1D-BAC6-9517C4BBACD3}" type="pres">
      <dgm:prSet presAssocID="{4F2FB9C6-312C-47C7-BB77-7ED6F2F70DCA}" presName="compNode" presStyleCnt="0"/>
      <dgm:spPr/>
    </dgm:pt>
    <dgm:pt modelId="{1F3A2E43-59AC-4649-B4B2-91551A69ED42}" type="pres">
      <dgm:prSet presAssocID="{4F2FB9C6-312C-47C7-BB77-7ED6F2F70DC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0B07550-D311-4308-81F3-79AC742F6D1C}" type="pres">
      <dgm:prSet presAssocID="{4F2FB9C6-312C-47C7-BB77-7ED6F2F70DCA}" presName="iconSpace" presStyleCnt="0"/>
      <dgm:spPr/>
    </dgm:pt>
    <dgm:pt modelId="{EE6FF81B-C5B7-4461-92C9-D949964A74EE}" type="pres">
      <dgm:prSet presAssocID="{4F2FB9C6-312C-47C7-BB77-7ED6F2F70DCA}" presName="parTx" presStyleLbl="revTx" presStyleIdx="6" presStyleCnt="8">
        <dgm:presLayoutVars>
          <dgm:chMax val="0"/>
          <dgm:chPref val="0"/>
        </dgm:presLayoutVars>
      </dgm:prSet>
      <dgm:spPr/>
    </dgm:pt>
    <dgm:pt modelId="{86E82AD6-6B4C-4505-8563-4A67C5394066}" type="pres">
      <dgm:prSet presAssocID="{4F2FB9C6-312C-47C7-BB77-7ED6F2F70DCA}" presName="txSpace" presStyleCnt="0"/>
      <dgm:spPr/>
    </dgm:pt>
    <dgm:pt modelId="{D3C76EC8-C957-4936-9F65-6DBE8EFBCBBC}" type="pres">
      <dgm:prSet presAssocID="{4F2FB9C6-312C-47C7-BB77-7ED6F2F70DCA}" presName="desTx" presStyleLbl="revTx" presStyleIdx="7" presStyleCnt="8">
        <dgm:presLayoutVars/>
      </dgm:prSet>
      <dgm:spPr/>
    </dgm:pt>
  </dgm:ptLst>
  <dgm:cxnLst>
    <dgm:cxn modelId="{40840618-55C4-4477-B692-0C7455559239}" srcId="{8995164A-B2E1-4D50-9BDF-8B1F485C4209}" destId="{47EAC16E-AC39-45F6-B4E8-84B68C6ACCC2}" srcOrd="0" destOrd="0" parTransId="{BBD28229-8D64-4860-AED0-41D2066FCD99}" sibTransId="{DC96452D-EDE6-4BD3-8C45-4F9F9CCC7D55}"/>
    <dgm:cxn modelId="{8594851B-FE2C-44AF-B2AE-3E06CF870B8B}" type="presOf" srcId="{8995164A-B2E1-4D50-9BDF-8B1F485C4209}" destId="{836E0BEF-EF57-4CF1-8BDD-3C614139FA2F}" srcOrd="0" destOrd="0" presId="urn:microsoft.com/office/officeart/2018/5/layout/CenteredIconLabelDescriptionList"/>
    <dgm:cxn modelId="{D5B4DC20-62C9-429E-B28E-FC004368277E}" srcId="{4F2FB9C6-312C-47C7-BB77-7ED6F2F70DCA}" destId="{F78B66B4-FD07-4FFD-BFA3-AEA01E4360A3}" srcOrd="0" destOrd="0" parTransId="{3D558B3E-6322-4417-BE17-0F866D656D03}" sibTransId="{D04DD5D8-ADA5-4239-B08D-0CD13B21311E}"/>
    <dgm:cxn modelId="{83E79233-EE32-4245-99B2-832D56718D5F}" type="presOf" srcId="{E1E0C50E-73C0-4257-9C39-B671885BAC98}" destId="{19180114-0647-4068-B2C3-2BD69CCCD653}" srcOrd="0" destOrd="0" presId="urn:microsoft.com/office/officeart/2018/5/layout/CenteredIconLabelDescriptionList"/>
    <dgm:cxn modelId="{53CED842-9F7E-4D62-B71B-5A5EE1F5217C}" type="presOf" srcId="{4491FF9F-1E44-4C36-BC2C-5B55ED600E79}" destId="{BFBE7BDA-14BE-43E7-B12A-AA92BA1414F3}" srcOrd="0" destOrd="0" presId="urn:microsoft.com/office/officeart/2018/5/layout/CenteredIconLabelDescriptionList"/>
    <dgm:cxn modelId="{51BC6168-8189-4D31-A2D9-BDF517434D28}" srcId="{D485112C-53F1-4CDF-942F-B3178A5D5DC8}" destId="{4491FF9F-1E44-4C36-BC2C-5B55ED600E79}" srcOrd="0" destOrd="0" parTransId="{C48EADD7-6584-4B55-A178-B27F9427FBFF}" sibTransId="{3AF71B4F-B5EB-4800-9258-CB2378F73949}"/>
    <dgm:cxn modelId="{93337F75-7E8E-4352-A330-D38DDBDCE76E}" srcId="{9FCE014E-DB2D-47A6-86F4-700744BA19E2}" destId="{4F2FB9C6-312C-47C7-BB77-7ED6F2F70DCA}" srcOrd="3" destOrd="0" parTransId="{72E6154B-0A6D-417F-A16E-9D7A03410B8E}" sibTransId="{E764E8C1-D1B5-4274-AC76-1CA42E81A121}"/>
    <dgm:cxn modelId="{E8982877-C31D-4FC4-9771-337F7706DC80}" type="presOf" srcId="{D5E789D9-D9A2-45AC-BAF9-1308191BA789}" destId="{F4949F62-C93D-447F-BE0C-E021816BC1D9}" srcOrd="0" destOrd="0" presId="urn:microsoft.com/office/officeart/2018/5/layout/CenteredIconLabelDescriptionList"/>
    <dgm:cxn modelId="{D2E2B977-38C3-4B6F-ABF6-6DF60DD5A34A}" srcId="{9FCE014E-DB2D-47A6-86F4-700744BA19E2}" destId="{D5E789D9-D9A2-45AC-BAF9-1308191BA789}" srcOrd="0" destOrd="0" parTransId="{6D2538D1-07F6-4AD0-A180-0652C7ED8A0F}" sibTransId="{A9AFE83E-6D8C-4421-B047-95AE8E9BCF60}"/>
    <dgm:cxn modelId="{85026580-A207-4714-B750-3885A510DE66}" srcId="{9FCE014E-DB2D-47A6-86F4-700744BA19E2}" destId="{D485112C-53F1-4CDF-942F-B3178A5D5DC8}" srcOrd="2" destOrd="0" parTransId="{22ABC1AE-285A-4722-9410-15484FBDCFEB}" sibTransId="{B4B81C00-2857-479E-8B14-1A525E31343F}"/>
    <dgm:cxn modelId="{8583A888-3C43-4A5A-9831-F712592D45A3}" type="presOf" srcId="{9FCE014E-DB2D-47A6-86F4-700744BA19E2}" destId="{A8D41B7A-1B87-4506-8FFC-2E2004170F89}" srcOrd="0" destOrd="0" presId="urn:microsoft.com/office/officeart/2018/5/layout/CenteredIconLabelDescriptionList"/>
    <dgm:cxn modelId="{C3B84390-2EDA-4BE1-A687-EB7CA7F66BD1}" srcId="{9FCE014E-DB2D-47A6-86F4-700744BA19E2}" destId="{8995164A-B2E1-4D50-9BDF-8B1F485C4209}" srcOrd="1" destOrd="0" parTransId="{3BFA6CDF-23F9-4663-9B2D-E043E53E6291}" sibTransId="{28D1F382-4B8E-4620-AFD6-079E8F343E6C}"/>
    <dgm:cxn modelId="{DBF62E92-473A-400B-B474-FDA3200FB931}" type="presOf" srcId="{47EAC16E-AC39-45F6-B4E8-84B68C6ACCC2}" destId="{038A7FA6-6513-4EC2-818C-894F545D81A4}" srcOrd="0" destOrd="0" presId="urn:microsoft.com/office/officeart/2018/5/layout/CenteredIconLabelDescriptionList"/>
    <dgm:cxn modelId="{4CE8B3B3-DF3E-4E7E-81BA-459BDE8AFAE3}" type="presOf" srcId="{F78B66B4-FD07-4FFD-BFA3-AEA01E4360A3}" destId="{D3C76EC8-C957-4936-9F65-6DBE8EFBCBBC}" srcOrd="0" destOrd="0" presId="urn:microsoft.com/office/officeart/2018/5/layout/CenteredIconLabelDescriptionList"/>
    <dgm:cxn modelId="{9BF1EEB4-BE0E-4A49-B25A-B5447550F70C}" type="presOf" srcId="{D485112C-53F1-4CDF-942F-B3178A5D5DC8}" destId="{F2CFDF31-C2BE-4EFE-840F-C764636B0F0F}" srcOrd="0" destOrd="0" presId="urn:microsoft.com/office/officeart/2018/5/layout/CenteredIconLabelDescriptionList"/>
    <dgm:cxn modelId="{205D85C2-1C41-497E-BDDC-CD93531C3318}" type="presOf" srcId="{4F2FB9C6-312C-47C7-BB77-7ED6F2F70DCA}" destId="{EE6FF81B-C5B7-4461-92C9-D949964A74EE}" srcOrd="0" destOrd="0" presId="urn:microsoft.com/office/officeart/2018/5/layout/CenteredIconLabelDescriptionList"/>
    <dgm:cxn modelId="{D1991ACA-DCBF-4823-ADED-C9E347102AC5}" srcId="{D5E789D9-D9A2-45AC-BAF9-1308191BA789}" destId="{E1E0C50E-73C0-4257-9C39-B671885BAC98}" srcOrd="0" destOrd="0" parTransId="{265FF296-A501-4605-A529-6339EC9F44E3}" sibTransId="{B5361973-B6A4-4EEE-9E68-57D97A89887D}"/>
    <dgm:cxn modelId="{29345DEA-FEED-4A89-AD9D-1D250291A644}" type="presParOf" srcId="{A8D41B7A-1B87-4506-8FFC-2E2004170F89}" destId="{31CA5B10-6BD1-41E8-A870-CA7B186061B7}" srcOrd="0" destOrd="0" presId="urn:microsoft.com/office/officeart/2018/5/layout/CenteredIconLabelDescriptionList"/>
    <dgm:cxn modelId="{41F1A25D-AB9C-4780-ACD9-E08ED0A6A3C7}" type="presParOf" srcId="{31CA5B10-6BD1-41E8-A870-CA7B186061B7}" destId="{1722A868-CC4C-467F-85B2-91BCDA7F2907}" srcOrd="0" destOrd="0" presId="urn:microsoft.com/office/officeart/2018/5/layout/CenteredIconLabelDescriptionList"/>
    <dgm:cxn modelId="{C33DCD56-3B11-4DA5-9C61-D053A32F4134}" type="presParOf" srcId="{31CA5B10-6BD1-41E8-A870-CA7B186061B7}" destId="{B4F202C5-CF6F-4D96-9E63-83415F7C52CB}" srcOrd="1" destOrd="0" presId="urn:microsoft.com/office/officeart/2018/5/layout/CenteredIconLabelDescriptionList"/>
    <dgm:cxn modelId="{E7E69E83-46E2-4466-AA7C-2E84CF2AABC5}" type="presParOf" srcId="{31CA5B10-6BD1-41E8-A870-CA7B186061B7}" destId="{F4949F62-C93D-447F-BE0C-E021816BC1D9}" srcOrd="2" destOrd="0" presId="urn:microsoft.com/office/officeart/2018/5/layout/CenteredIconLabelDescriptionList"/>
    <dgm:cxn modelId="{C0374550-25CF-49CA-AE5A-014B2CAD9FA9}" type="presParOf" srcId="{31CA5B10-6BD1-41E8-A870-CA7B186061B7}" destId="{C71F8053-E221-49FD-A449-1B308C8DBFF3}" srcOrd="3" destOrd="0" presId="urn:microsoft.com/office/officeart/2018/5/layout/CenteredIconLabelDescriptionList"/>
    <dgm:cxn modelId="{BD156E48-770F-4F12-9527-02A8CDA89E67}" type="presParOf" srcId="{31CA5B10-6BD1-41E8-A870-CA7B186061B7}" destId="{19180114-0647-4068-B2C3-2BD69CCCD653}" srcOrd="4" destOrd="0" presId="urn:microsoft.com/office/officeart/2018/5/layout/CenteredIconLabelDescriptionList"/>
    <dgm:cxn modelId="{B4F98C94-0F5F-49B3-8F4A-07A8A235D3A4}" type="presParOf" srcId="{A8D41B7A-1B87-4506-8FFC-2E2004170F89}" destId="{47FA7786-4692-4239-9367-0DC206742038}" srcOrd="1" destOrd="0" presId="urn:microsoft.com/office/officeart/2018/5/layout/CenteredIconLabelDescriptionList"/>
    <dgm:cxn modelId="{B945D966-0EE7-4597-B2D8-12CE7E2145F7}" type="presParOf" srcId="{A8D41B7A-1B87-4506-8FFC-2E2004170F89}" destId="{5030FDC5-72A7-45B0-BCD0-AE531FE9F8A7}" srcOrd="2" destOrd="0" presId="urn:microsoft.com/office/officeart/2018/5/layout/CenteredIconLabelDescriptionList"/>
    <dgm:cxn modelId="{D0B39C51-FBCE-4B60-B066-D8BFBCA8AF15}" type="presParOf" srcId="{5030FDC5-72A7-45B0-BCD0-AE531FE9F8A7}" destId="{A1515CBB-2784-404F-BAE6-5C75FE1ACC49}" srcOrd="0" destOrd="0" presId="urn:microsoft.com/office/officeart/2018/5/layout/CenteredIconLabelDescriptionList"/>
    <dgm:cxn modelId="{F5A40439-1130-417F-BC3C-E4EDCF1221EB}" type="presParOf" srcId="{5030FDC5-72A7-45B0-BCD0-AE531FE9F8A7}" destId="{6D2B5D4F-5541-4331-81E5-5B6CB1AE711A}" srcOrd="1" destOrd="0" presId="urn:microsoft.com/office/officeart/2018/5/layout/CenteredIconLabelDescriptionList"/>
    <dgm:cxn modelId="{F65D107A-E2B7-4D12-8158-9DC208AD0425}" type="presParOf" srcId="{5030FDC5-72A7-45B0-BCD0-AE531FE9F8A7}" destId="{836E0BEF-EF57-4CF1-8BDD-3C614139FA2F}" srcOrd="2" destOrd="0" presId="urn:microsoft.com/office/officeart/2018/5/layout/CenteredIconLabelDescriptionList"/>
    <dgm:cxn modelId="{3F2C2116-AF07-46F8-8021-85C8F1376078}" type="presParOf" srcId="{5030FDC5-72A7-45B0-BCD0-AE531FE9F8A7}" destId="{26371B0A-27B0-419A-BD0B-C105EF964F74}" srcOrd="3" destOrd="0" presId="urn:microsoft.com/office/officeart/2018/5/layout/CenteredIconLabelDescriptionList"/>
    <dgm:cxn modelId="{EA820C2C-DD9E-4BDD-9F9C-E2E018C35BA3}" type="presParOf" srcId="{5030FDC5-72A7-45B0-BCD0-AE531FE9F8A7}" destId="{038A7FA6-6513-4EC2-818C-894F545D81A4}" srcOrd="4" destOrd="0" presId="urn:microsoft.com/office/officeart/2018/5/layout/CenteredIconLabelDescriptionList"/>
    <dgm:cxn modelId="{21F37C02-0AAF-4752-864C-1D19DB9B4BEF}" type="presParOf" srcId="{A8D41B7A-1B87-4506-8FFC-2E2004170F89}" destId="{FC4D7AB4-A522-4570-8433-FF19C18AF5E3}" srcOrd="3" destOrd="0" presId="urn:microsoft.com/office/officeart/2018/5/layout/CenteredIconLabelDescriptionList"/>
    <dgm:cxn modelId="{0BF101C0-83AC-48B1-B4BE-58711F1DE682}" type="presParOf" srcId="{A8D41B7A-1B87-4506-8FFC-2E2004170F89}" destId="{3E0D193B-4068-4E86-A363-8168B94155A0}" srcOrd="4" destOrd="0" presId="urn:microsoft.com/office/officeart/2018/5/layout/CenteredIconLabelDescriptionList"/>
    <dgm:cxn modelId="{50BF18FD-A178-41CF-8A8D-59378C6D19FE}" type="presParOf" srcId="{3E0D193B-4068-4E86-A363-8168B94155A0}" destId="{49DC9858-1FAB-4FF3-8E6A-1D76C144E85A}" srcOrd="0" destOrd="0" presId="urn:microsoft.com/office/officeart/2018/5/layout/CenteredIconLabelDescriptionList"/>
    <dgm:cxn modelId="{FA048F60-292C-4191-A378-D51ACAB0AF33}" type="presParOf" srcId="{3E0D193B-4068-4E86-A363-8168B94155A0}" destId="{BA32CF04-E498-4A45-A0AC-9A2EDDDEE71A}" srcOrd="1" destOrd="0" presId="urn:microsoft.com/office/officeart/2018/5/layout/CenteredIconLabelDescriptionList"/>
    <dgm:cxn modelId="{513759C6-3E0B-41BA-99B7-B787C2624C02}" type="presParOf" srcId="{3E0D193B-4068-4E86-A363-8168B94155A0}" destId="{F2CFDF31-C2BE-4EFE-840F-C764636B0F0F}" srcOrd="2" destOrd="0" presId="urn:microsoft.com/office/officeart/2018/5/layout/CenteredIconLabelDescriptionList"/>
    <dgm:cxn modelId="{97FEEC59-B225-441B-88D8-90A55655ED41}" type="presParOf" srcId="{3E0D193B-4068-4E86-A363-8168B94155A0}" destId="{F98FA70B-20E2-49B0-A2BB-0F9482225712}" srcOrd="3" destOrd="0" presId="urn:microsoft.com/office/officeart/2018/5/layout/CenteredIconLabelDescriptionList"/>
    <dgm:cxn modelId="{205AE874-DCCC-4513-B491-6026310FBAEA}" type="presParOf" srcId="{3E0D193B-4068-4E86-A363-8168B94155A0}" destId="{BFBE7BDA-14BE-43E7-B12A-AA92BA1414F3}" srcOrd="4" destOrd="0" presId="urn:microsoft.com/office/officeart/2018/5/layout/CenteredIconLabelDescriptionList"/>
    <dgm:cxn modelId="{A3D91407-7B94-4607-B6AF-FDB7200E9064}" type="presParOf" srcId="{A8D41B7A-1B87-4506-8FFC-2E2004170F89}" destId="{7D01623E-26C8-4415-935D-DCE55B10537C}" srcOrd="5" destOrd="0" presId="urn:microsoft.com/office/officeart/2018/5/layout/CenteredIconLabelDescriptionList"/>
    <dgm:cxn modelId="{2BC5F310-C334-40DF-991E-4B6CCAA51065}" type="presParOf" srcId="{A8D41B7A-1B87-4506-8FFC-2E2004170F89}" destId="{3071198C-E8C3-4E1D-BAC6-9517C4BBACD3}" srcOrd="6" destOrd="0" presId="urn:microsoft.com/office/officeart/2018/5/layout/CenteredIconLabelDescriptionList"/>
    <dgm:cxn modelId="{23686009-15B6-4E72-8D66-C2953AB8D9CF}" type="presParOf" srcId="{3071198C-E8C3-4E1D-BAC6-9517C4BBACD3}" destId="{1F3A2E43-59AC-4649-B4B2-91551A69ED42}" srcOrd="0" destOrd="0" presId="urn:microsoft.com/office/officeart/2018/5/layout/CenteredIconLabelDescriptionList"/>
    <dgm:cxn modelId="{90D02082-ECC5-4A06-93EF-68CCA208D2EF}" type="presParOf" srcId="{3071198C-E8C3-4E1D-BAC6-9517C4BBACD3}" destId="{80B07550-D311-4308-81F3-79AC742F6D1C}" srcOrd="1" destOrd="0" presId="urn:microsoft.com/office/officeart/2018/5/layout/CenteredIconLabelDescriptionList"/>
    <dgm:cxn modelId="{61F6831D-4D7F-415D-99DB-473008E327CA}" type="presParOf" srcId="{3071198C-E8C3-4E1D-BAC6-9517C4BBACD3}" destId="{EE6FF81B-C5B7-4461-92C9-D949964A74EE}" srcOrd="2" destOrd="0" presId="urn:microsoft.com/office/officeart/2018/5/layout/CenteredIconLabelDescriptionList"/>
    <dgm:cxn modelId="{B33942B9-A537-412C-8EF5-941CC8846101}" type="presParOf" srcId="{3071198C-E8C3-4E1D-BAC6-9517C4BBACD3}" destId="{86E82AD6-6B4C-4505-8563-4A67C5394066}" srcOrd="3" destOrd="0" presId="urn:microsoft.com/office/officeart/2018/5/layout/CenteredIconLabelDescriptionList"/>
    <dgm:cxn modelId="{373C3316-E2FB-45AD-A76A-F414DA856CEA}" type="presParOf" srcId="{3071198C-E8C3-4E1D-BAC6-9517C4BBACD3}" destId="{D3C76EC8-C957-4936-9F65-6DBE8EFBCBB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2A868-CC4C-467F-85B2-91BCDA7F2907}">
      <dsp:nvSpPr>
        <dsp:cNvPr id="0" name=""/>
        <dsp:cNvSpPr/>
      </dsp:nvSpPr>
      <dsp:spPr>
        <a:xfrm>
          <a:off x="632906" y="1155406"/>
          <a:ext cx="679218" cy="679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49F62-C93D-447F-BE0C-E021816BC1D9}">
      <dsp:nvSpPr>
        <dsp:cNvPr id="0" name=""/>
        <dsp:cNvSpPr/>
      </dsp:nvSpPr>
      <dsp:spPr>
        <a:xfrm>
          <a:off x="2203" y="1915923"/>
          <a:ext cx="1940625" cy="427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Initial Design Report</a:t>
          </a:r>
        </a:p>
      </dsp:txBody>
      <dsp:txXfrm>
        <a:off x="2203" y="1915923"/>
        <a:ext cx="1940625" cy="427543"/>
      </dsp:txXfrm>
    </dsp:sp>
    <dsp:sp modelId="{19180114-0647-4068-B2C3-2BD69CCCD653}">
      <dsp:nvSpPr>
        <dsp:cNvPr id="0" name=""/>
        <dsp:cNvSpPr/>
      </dsp:nvSpPr>
      <dsp:spPr>
        <a:xfrm>
          <a:off x="2203" y="2381281"/>
          <a:ext cx="1940625" cy="66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Sophie</a:t>
          </a:r>
        </a:p>
      </dsp:txBody>
      <dsp:txXfrm>
        <a:off x="2203" y="2381281"/>
        <a:ext cx="1940625" cy="664790"/>
      </dsp:txXfrm>
    </dsp:sp>
    <dsp:sp modelId="{A1515CBB-2784-404F-BAE6-5C75FE1ACC49}">
      <dsp:nvSpPr>
        <dsp:cNvPr id="0" name=""/>
        <dsp:cNvSpPr/>
      </dsp:nvSpPr>
      <dsp:spPr>
        <a:xfrm>
          <a:off x="2913140" y="1155406"/>
          <a:ext cx="679218" cy="679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E0BEF-EF57-4CF1-8BDD-3C614139FA2F}">
      <dsp:nvSpPr>
        <dsp:cNvPr id="0" name=""/>
        <dsp:cNvSpPr/>
      </dsp:nvSpPr>
      <dsp:spPr>
        <a:xfrm>
          <a:off x="2282437" y="1915923"/>
          <a:ext cx="1940625" cy="427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Advertisement/</a:t>
          </a:r>
          <a:br>
            <a:rPr lang="en-US" sz="1400" kern="1200" dirty="0"/>
          </a:br>
          <a:r>
            <a:rPr lang="en-US" sz="1400" kern="1200" dirty="0"/>
            <a:t>Magazine</a:t>
          </a:r>
        </a:p>
      </dsp:txBody>
      <dsp:txXfrm>
        <a:off x="2282437" y="1915923"/>
        <a:ext cx="1940625" cy="427543"/>
      </dsp:txXfrm>
    </dsp:sp>
    <dsp:sp modelId="{038A7FA6-6513-4EC2-818C-894F545D81A4}">
      <dsp:nvSpPr>
        <dsp:cNvPr id="0" name=""/>
        <dsp:cNvSpPr/>
      </dsp:nvSpPr>
      <dsp:spPr>
        <a:xfrm>
          <a:off x="2282437" y="2381281"/>
          <a:ext cx="1940625" cy="66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Tingting</a:t>
          </a:r>
          <a:endParaRPr lang="en-US" sz="1100" kern="1200" dirty="0"/>
        </a:p>
      </dsp:txBody>
      <dsp:txXfrm>
        <a:off x="2282437" y="2381281"/>
        <a:ext cx="1940625" cy="664790"/>
      </dsp:txXfrm>
    </dsp:sp>
    <dsp:sp modelId="{49DC9858-1FAB-4FF3-8E6A-1D76C144E85A}">
      <dsp:nvSpPr>
        <dsp:cNvPr id="0" name=""/>
        <dsp:cNvSpPr/>
      </dsp:nvSpPr>
      <dsp:spPr>
        <a:xfrm>
          <a:off x="5193375" y="1155406"/>
          <a:ext cx="679218" cy="679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FDF31-C2BE-4EFE-840F-C764636B0F0F}">
      <dsp:nvSpPr>
        <dsp:cNvPr id="0" name=""/>
        <dsp:cNvSpPr/>
      </dsp:nvSpPr>
      <dsp:spPr>
        <a:xfrm>
          <a:off x="4562672" y="1915923"/>
          <a:ext cx="1940625" cy="427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Operations Manual</a:t>
          </a:r>
        </a:p>
      </dsp:txBody>
      <dsp:txXfrm>
        <a:off x="4562672" y="1915923"/>
        <a:ext cx="1940625" cy="427543"/>
      </dsp:txXfrm>
    </dsp:sp>
    <dsp:sp modelId="{BFBE7BDA-14BE-43E7-B12A-AA92BA1414F3}">
      <dsp:nvSpPr>
        <dsp:cNvPr id="0" name=""/>
        <dsp:cNvSpPr/>
      </dsp:nvSpPr>
      <dsp:spPr>
        <a:xfrm>
          <a:off x="4562672" y="2381281"/>
          <a:ext cx="1940625" cy="66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Kelvin</a:t>
          </a:r>
        </a:p>
      </dsp:txBody>
      <dsp:txXfrm>
        <a:off x="4562672" y="2381281"/>
        <a:ext cx="1940625" cy="664790"/>
      </dsp:txXfrm>
    </dsp:sp>
    <dsp:sp modelId="{1F3A2E43-59AC-4649-B4B2-91551A69ED42}">
      <dsp:nvSpPr>
        <dsp:cNvPr id="0" name=""/>
        <dsp:cNvSpPr/>
      </dsp:nvSpPr>
      <dsp:spPr>
        <a:xfrm>
          <a:off x="7473609" y="1155406"/>
          <a:ext cx="679218" cy="679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FF81B-C5B7-4461-92C9-D949964A74EE}">
      <dsp:nvSpPr>
        <dsp:cNvPr id="0" name=""/>
        <dsp:cNvSpPr/>
      </dsp:nvSpPr>
      <dsp:spPr>
        <a:xfrm>
          <a:off x="6842906" y="1915923"/>
          <a:ext cx="1940625" cy="427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Final Design Report</a:t>
          </a:r>
        </a:p>
      </dsp:txBody>
      <dsp:txXfrm>
        <a:off x="6842906" y="1915923"/>
        <a:ext cx="1940625" cy="427543"/>
      </dsp:txXfrm>
    </dsp:sp>
    <dsp:sp modelId="{D3C76EC8-C957-4936-9F65-6DBE8EFBCBBC}">
      <dsp:nvSpPr>
        <dsp:cNvPr id="0" name=""/>
        <dsp:cNvSpPr/>
      </dsp:nvSpPr>
      <dsp:spPr>
        <a:xfrm>
          <a:off x="6842906" y="2381281"/>
          <a:ext cx="1940625" cy="66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Harry</a:t>
          </a:r>
        </a:p>
      </dsp:txBody>
      <dsp:txXfrm>
        <a:off x="6842906" y="2381281"/>
        <a:ext cx="1940625" cy="664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1FB8A62-DCE9-4436-9813-08E79A925A23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0502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6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69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35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3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9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4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97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05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8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1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</a:rPr>
              <a:t>Week 3 Project Updates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EFFFF"/>
                </a:solidFill>
              </a:rPr>
              <a:t>COMP 3601 -  Libra</a:t>
            </a:r>
          </a:p>
        </p:txBody>
      </p:sp>
      <p:pic>
        <p:nvPicPr>
          <p:cNvPr id="7" name="Picture 6" descr="A close up of abstract drawing of downtown buildings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12041-DB12-4DF8-BC17-6D89DA914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79"/>
            <a:ext cx="3075836" cy="1366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High Level Hardware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FCEB2-45EC-43C6-A1D8-490D5FB27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8" y="967018"/>
            <a:ext cx="6927007" cy="493422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EE531-7CBC-401E-B0C9-1B4F6FC36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8675" y="2325157"/>
            <a:ext cx="3075836" cy="3854979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4000"/>
              </a:lnSpc>
            </a:pPr>
            <a:r>
              <a:rPr lang="en-US" sz="1200"/>
              <a:t>Draft circuit diagram has been produced.</a:t>
            </a:r>
          </a:p>
          <a:p>
            <a:pPr indent="-182880">
              <a:lnSpc>
                <a:spcPct val="104000"/>
              </a:lnSpc>
            </a:pPr>
            <a:r>
              <a:rPr lang="en-US" sz="1200"/>
              <a:t>Some details omitted or abstracted due to unimportance or unimplemented status.</a:t>
            </a:r>
          </a:p>
          <a:p>
            <a:pPr indent="-182880">
              <a:lnSpc>
                <a:spcPct val="104000"/>
              </a:lnSpc>
            </a:pPr>
            <a:r>
              <a:rPr lang="en-US" sz="1200"/>
              <a:t>Converts clock signal with counters and comparison muxes to transform into clocks of musical note length.</a:t>
            </a:r>
          </a:p>
          <a:p>
            <a:pPr indent="-182880">
              <a:lnSpc>
                <a:spcPct val="104000"/>
              </a:lnSpc>
            </a:pPr>
            <a:r>
              <a:rPr lang="en-US" sz="1200"/>
              <a:t>IR LED/receiver is abstracted but will be used to control tempo changing.</a:t>
            </a:r>
          </a:p>
          <a:p>
            <a:pPr indent="-182880">
              <a:lnSpc>
                <a:spcPct val="104000"/>
              </a:lnSpc>
            </a:pPr>
            <a:r>
              <a:rPr lang="en-US" sz="1200"/>
              <a:t>Loudspeaker signal integrated with LM747 or equivalent Op Amp.</a:t>
            </a:r>
          </a:p>
          <a:p>
            <a:pPr indent="-182880">
              <a:lnSpc>
                <a:spcPct val="104000"/>
              </a:lnSpc>
            </a:pPr>
            <a:r>
              <a:rPr lang="en-US" sz="1200"/>
              <a:t>LUTs used for mapping input data to values.</a:t>
            </a:r>
          </a:p>
        </p:txBody>
      </p:sp>
    </p:spTree>
    <p:extLst>
      <p:ext uri="{BB962C8B-B14F-4D97-AF65-F5344CB8AC3E}">
        <p14:creationId xmlns:p14="http://schemas.microsoft.com/office/powerpoint/2010/main" val="300300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5EDE0-1050-48BB-B7C1-F0606D80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40" y="641063"/>
            <a:ext cx="3525938" cy="5572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Simulated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00F1D-523C-415F-B179-5B6EB30DE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05894" y="641064"/>
            <a:ext cx="6286571" cy="3458988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/>
            <a:r>
              <a:rPr lang="en-US"/>
              <a:t>Completed a working system with the memory stripped out and replaced with PC I/O.</a:t>
            </a:r>
          </a:p>
          <a:p>
            <a:pPr indent="-182880"/>
            <a:r>
              <a:rPr lang="en-US"/>
              <a:t>Based on tempo signal calculates number of clock cycles in 32</a:t>
            </a:r>
            <a:r>
              <a:rPr lang="en-US" baseline="30000"/>
              <a:t>nd</a:t>
            </a:r>
            <a:r>
              <a:rPr lang="en-US"/>
              <a:t> note.</a:t>
            </a:r>
          </a:p>
          <a:p>
            <a:pPr indent="-182880"/>
            <a:r>
              <a:rPr lang="en-US"/>
              <a:t>Converts 32</a:t>
            </a:r>
            <a:r>
              <a:rPr lang="en-US" baseline="30000"/>
              <a:t>nd</a:t>
            </a:r>
            <a:r>
              <a:rPr lang="en-US"/>
              <a:t> note into corresponding note duration clock.</a:t>
            </a:r>
          </a:p>
          <a:p>
            <a:pPr indent="-182880"/>
            <a:r>
              <a:rPr lang="en-US"/>
              <a:t>Note duration clock feeds into counter for file offset.</a:t>
            </a:r>
          </a:p>
          <a:p>
            <a:pPr indent="-182880"/>
            <a:r>
              <a:rPr lang="en-US"/>
              <a:t>Not tested:</a:t>
            </a:r>
            <a:br>
              <a:rPr lang="en-US"/>
            </a:br>
            <a:r>
              <a:rPr lang="en-US"/>
              <a:t>- Reading from memory,</a:t>
            </a:r>
            <a:br>
              <a:rPr lang="en-US"/>
            </a:br>
            <a:r>
              <a:rPr lang="en-US"/>
              <a:t>- changing tempo whilst running</a:t>
            </a:r>
          </a:p>
        </p:txBody>
      </p:sp>
      <p:pic>
        <p:nvPicPr>
          <p:cNvPr id="10" name="Content Placeholder 9" descr="A picture containing device&#10;&#10;Description automatically generated">
            <a:extLst>
              <a:ext uri="{FF2B5EF4-FFF2-40B4-BE49-F238E27FC236}">
                <a16:creationId xmlns:a16="http://schemas.microsoft.com/office/drawing/2014/main" id="{27AF6C2B-80AD-4BBA-AB19-57F8BA0A4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874" y="4100052"/>
            <a:ext cx="10092592" cy="171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2864D-C20A-4F7B-B2AB-68E583887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40" y="641063"/>
            <a:ext cx="3525938" cy="5572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/>
              <a:t>Preliminary Synthesisation Testing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20F6E-0B95-4807-9DA1-617982641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05894" y="641064"/>
            <a:ext cx="6286571" cy="287538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/>
            <a:r>
              <a:rPr lang="en-US" dirty="0"/>
              <a:t>Hardware design has been updated to include reading from memory for initial testing on FPGA boards.</a:t>
            </a:r>
          </a:p>
          <a:p>
            <a:pPr indent="-182880"/>
            <a:r>
              <a:rPr lang="en-US" dirty="0"/>
              <a:t>Currently Xilinx successfully synthesises and generates bytecode for programming the hardware.</a:t>
            </a:r>
          </a:p>
          <a:p>
            <a:pPr indent="-182880"/>
            <a:r>
              <a:rPr lang="en-US" dirty="0"/>
              <a:t>Implementation maps to only a small amount of the FPGA currently, room for larger designs if needed.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8B0C9B-10DE-4CAF-BA8B-E29072B54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40" y="3701738"/>
            <a:ext cx="10323725" cy="22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1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A1FC82-21A0-43EE-948C-135D93A5D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F83622-9C51-462D-849C-7930BC3F9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406"/>
            <a:ext cx="12192000" cy="6860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E6ADB-66DC-4B6B-B2C4-E1B5998F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3"/>
            <a:ext cx="9418320" cy="29440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Project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97C01-AD12-4343-9A8C-6E992C1A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9"/>
            <a:ext cx="12192000" cy="2669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75B5-208F-4CC7-A560-C740D10A0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4611756"/>
            <a:ext cx="9418320" cy="15604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Report Designations</a:t>
            </a:r>
          </a:p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Revised Gantt Chart</a:t>
            </a:r>
          </a:p>
          <a:p>
            <a:endParaRPr lang="en-US" dirty="0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9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Report Designations</a:t>
            </a:r>
          </a:p>
        </p:txBody>
      </p:sp>
      <p:graphicFrame>
        <p:nvGraphicFramePr>
          <p:cNvPr id="5" name="Content Placeholder 2" descr="SmartArt Timeline graphic placeholder">
            <a:extLst>
              <a:ext uri="{FF2B5EF4-FFF2-40B4-BE49-F238E27FC236}">
                <a16:creationId xmlns:a16="http://schemas.microsoft.com/office/drawing/2014/main" id="{5E77A52A-8E41-4F82-9F90-4BE18DDD1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163302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4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0456B-38B9-401D-BA1C-4564F7CC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AU" dirty="0"/>
              <a:t>Revised Gantt Chart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C10FAFE-BD4A-4B2E-A9FF-A72C279FF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574252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777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A1FC82-21A0-43EE-948C-135D93A5D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F83622-9C51-462D-849C-7930BC3F9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406"/>
            <a:ext cx="12192000" cy="6860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E6ADB-66DC-4B6B-B2C4-E1B5998F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3"/>
            <a:ext cx="9418320" cy="29440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Software Design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97C01-AD12-4343-9A8C-6E992C1A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9"/>
            <a:ext cx="12192000" cy="2669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75B5-208F-4CC7-A560-C740D10A0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4611756"/>
            <a:ext cx="9418320" cy="15604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User Stories</a:t>
            </a:r>
          </a:p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Draft UI designs</a:t>
            </a:r>
          </a:p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Software Development Progress</a:t>
            </a:r>
          </a:p>
        </p:txBody>
      </p:sp>
    </p:spTree>
    <p:extLst>
      <p:ext uri="{BB962C8B-B14F-4D97-AF65-F5344CB8AC3E}">
        <p14:creationId xmlns:p14="http://schemas.microsoft.com/office/powerpoint/2010/main" val="302153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D691-37DB-4D22-B7C8-386D80FF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CE36-D787-4D62-8473-45023DE32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267" y="1626282"/>
            <a:ext cx="6079066" cy="4545918"/>
          </a:xfrm>
        </p:spPr>
        <p:txBody>
          <a:bodyPr/>
          <a:lstStyle/>
          <a:p>
            <a:r>
              <a:rPr lang="en-GB" dirty="0"/>
              <a:t>UC 4.1 - Export to Music File</a:t>
            </a:r>
          </a:p>
          <a:p>
            <a:pPr lvl="1"/>
            <a:r>
              <a:rPr lang="en-GB" dirty="0"/>
              <a:t>As a user, I want to be able to save my recorded music to a file so that I can play it on other devices</a:t>
            </a:r>
          </a:p>
          <a:p>
            <a:r>
              <a:rPr lang="en-GB" dirty="0"/>
              <a:t>Acceptance Criteria:</a:t>
            </a:r>
          </a:p>
          <a:p>
            <a:pPr lvl="1"/>
            <a:r>
              <a:rPr lang="en-GB" dirty="0"/>
              <a:t>Clicking the "Save/Export" button on the User Interface will result in a pop-up window allowing the user to browse to a location to save the file.</a:t>
            </a:r>
          </a:p>
          <a:p>
            <a:pPr lvl="1"/>
            <a:r>
              <a:rPr lang="en-GB" dirty="0"/>
              <a:t>The music file will be output and saved in the specified location with the specified name.</a:t>
            </a:r>
          </a:p>
          <a:p>
            <a:pPr lvl="1"/>
            <a:r>
              <a:rPr lang="en-GB" dirty="0"/>
              <a:t>The music file will contain all notes and durations that had been recorded using the application, including the tempo.</a:t>
            </a:r>
          </a:p>
          <a:p>
            <a:pPr lvl="1"/>
            <a:r>
              <a:rPr lang="en-GB" dirty="0"/>
              <a:t>The music file will be in the format specified in the music file description notes with no errors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CCF8A-0EF2-440F-8E0D-A5902C03F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User stories have been developed for the software to help determine requirements for usability and feasibility of our implementation.</a:t>
            </a:r>
          </a:p>
          <a:p>
            <a:r>
              <a:rPr lang="en-AU" dirty="0"/>
              <a:t>Example user story on the right details the format.</a:t>
            </a:r>
          </a:p>
          <a:p>
            <a:r>
              <a:rPr lang="en-AU" dirty="0"/>
              <a:t>All user stories have a user perspective written requirement.</a:t>
            </a:r>
          </a:p>
          <a:p>
            <a:r>
              <a:rPr lang="en-AU" dirty="0"/>
              <a:t>Acceptance criteria are listed below the description and specify the circumstances under which the user story is considered complete.</a:t>
            </a:r>
          </a:p>
        </p:txBody>
      </p:sp>
    </p:spTree>
    <p:extLst>
      <p:ext uri="{BB962C8B-B14F-4D97-AF65-F5344CB8AC3E}">
        <p14:creationId xmlns:p14="http://schemas.microsoft.com/office/powerpoint/2010/main" val="4009363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26EE-CCC3-4CE6-B739-F1DEADFB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UI Draft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B2597-8A14-4EE1-BA69-67D98C391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499195" y="1024863"/>
            <a:ext cx="6186215" cy="48848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18258-EB6E-4F30-8D4B-02B62C557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The User Interface has begun being developed so we can see how a user might use the application.</a:t>
            </a:r>
          </a:p>
          <a:p>
            <a:r>
              <a:rPr lang="en-AU" dirty="0"/>
              <a:t>Storyboarded images of the UI are being produced to assist in discussion and development of the program.</a:t>
            </a:r>
          </a:p>
          <a:p>
            <a:r>
              <a:rPr lang="en-AU" dirty="0"/>
              <a:t>Example drafted storyboard included on the right for how an interface may look.</a:t>
            </a:r>
          </a:p>
          <a:p>
            <a:r>
              <a:rPr lang="en-AU" dirty="0"/>
              <a:t>The UI is being designed in consideration of the User Stories and how the usability of the UI will achieve the acceptance criteria.</a:t>
            </a:r>
          </a:p>
        </p:txBody>
      </p:sp>
    </p:spTree>
    <p:extLst>
      <p:ext uri="{BB962C8B-B14F-4D97-AF65-F5344CB8AC3E}">
        <p14:creationId xmlns:p14="http://schemas.microsoft.com/office/powerpoint/2010/main" val="292471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E36-5947-4AD5-A681-4BFA8870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Development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3895-7DC4-468C-A866-EF2D6A2CA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381122"/>
            <a:ext cx="8595360" cy="3799015"/>
          </a:xfrm>
        </p:spPr>
        <p:txBody>
          <a:bodyPr/>
          <a:lstStyle/>
          <a:p>
            <a:r>
              <a:rPr lang="en-AU" dirty="0"/>
              <a:t>Software platforms have been chosen: C#, .NET, XAML</a:t>
            </a:r>
          </a:p>
          <a:p>
            <a:r>
              <a:rPr lang="en-AU" dirty="0"/>
              <a:t>Begun development, progress waiting for design phase to be completed.</a:t>
            </a:r>
          </a:p>
          <a:p>
            <a:r>
              <a:rPr lang="en-AU" dirty="0"/>
              <a:t>UI foundations have begun being implemented to simplify the process later when more concrete elements are being inserted.</a:t>
            </a:r>
          </a:p>
          <a:p>
            <a:r>
              <a:rPr lang="en-AU" dirty="0"/>
              <a:t>Common or vital functions in development since it is not necessary to write user stories for backend programming.</a:t>
            </a:r>
          </a:p>
        </p:txBody>
      </p:sp>
    </p:spTree>
    <p:extLst>
      <p:ext uri="{BB962C8B-B14F-4D97-AF65-F5344CB8AC3E}">
        <p14:creationId xmlns:p14="http://schemas.microsoft.com/office/powerpoint/2010/main" val="340611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A1FC82-21A0-43EE-948C-135D93A5D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F83622-9C51-462D-849C-7930BC3F9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406"/>
            <a:ext cx="12192000" cy="6860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E6ADB-66DC-4B6B-B2C4-E1B5998F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3"/>
            <a:ext cx="9418320" cy="29440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Hardware Design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97C01-AD12-4343-9A8C-6E992C1A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9"/>
            <a:ext cx="12192000" cy="2669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75B5-208F-4CC7-A560-C740D10A0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4611756"/>
            <a:ext cx="9418320" cy="15604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High Level Hardware Diagrams</a:t>
            </a:r>
          </a:p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Simulated Development</a:t>
            </a:r>
          </a:p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Preliminary Synthesisation testing</a:t>
            </a:r>
          </a:p>
          <a:p>
            <a:endParaRPr lang="en-US" dirty="0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30366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Schoolbook</vt:lpstr>
      <vt:lpstr>Wingdings 2</vt:lpstr>
      <vt:lpstr>View</vt:lpstr>
      <vt:lpstr>Week 3 Project Updates</vt:lpstr>
      <vt:lpstr>Project Management</vt:lpstr>
      <vt:lpstr>Report Designations</vt:lpstr>
      <vt:lpstr>Revised Gantt Chart</vt:lpstr>
      <vt:lpstr>Software Design</vt:lpstr>
      <vt:lpstr>User Stories</vt:lpstr>
      <vt:lpstr>UI Draft Design</vt:lpstr>
      <vt:lpstr>Software Development Progress</vt:lpstr>
      <vt:lpstr>Hardware Design</vt:lpstr>
      <vt:lpstr>High Level Hardware Diagrams</vt:lpstr>
      <vt:lpstr>Simulated Development</vt:lpstr>
      <vt:lpstr>Preliminary Synthesisation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2019-09-30T12:38:09Z</dcterms:created>
  <dcterms:modified xsi:type="dcterms:W3CDTF">2019-09-30T13:14:50Z</dcterms:modified>
</cp:coreProperties>
</file>